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37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67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1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5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6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5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6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80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97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5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90093-0BCB-471A-8B0F-D6904868A9C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0222-8F65-4506-8FEA-D5051CDDD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5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2.48.127.143/~jhootsph/images/job_full-time-pharmacist_jhoots_largeimage_job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04664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laireCarron\AppData\Local\Microsoft\Windows\Temporary Internet Files\Content.IE5\COTMDAD1\MP900390541[2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4664"/>
            <a:ext cx="1943101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ClaireCarron\AppData\Local\Microsoft\Windows\Temporary Internet Files\Content.IE5\GJPPZ10L\MP90039051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4664"/>
            <a:ext cx="1943101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ClaireCarron\AppData\Local\Microsoft\Windows\Temporary Internet Files\Content.Outlook\32PK20P2\JHOOTS LETTINGS - 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77" y="2780928"/>
            <a:ext cx="1943101" cy="1967239"/>
          </a:xfrm>
          <a:prstGeom prst="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Reenabangerh\Documents\Delivery Driv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00156"/>
            <a:ext cx="1943101" cy="196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02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Carron</dc:creator>
  <cp:lastModifiedBy>Reena Bangerh</cp:lastModifiedBy>
  <cp:revision>4</cp:revision>
  <dcterms:created xsi:type="dcterms:W3CDTF">2013-07-03T14:39:53Z</dcterms:created>
  <dcterms:modified xsi:type="dcterms:W3CDTF">2013-07-31T08:57:24Z</dcterms:modified>
</cp:coreProperties>
</file>